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2D81290-87B6-42B2-9DA2-A1ACB5AC7450}" type="datetimeFigureOut">
              <a:rPr lang="pl-PL" smtClean="0"/>
              <a:t>08.06.2022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85D4-0016-4878-80E0-2E24DA4A47D4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37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290-87B6-42B2-9DA2-A1ACB5AC7450}" type="datetimeFigureOut">
              <a:rPr lang="pl-PL" smtClean="0"/>
              <a:t>08.06.2022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85D4-0016-4878-80E0-2E24DA4A47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48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290-87B6-42B2-9DA2-A1ACB5AC7450}" type="datetimeFigureOut">
              <a:rPr lang="pl-PL" smtClean="0"/>
              <a:t>08.06.2022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85D4-0016-4878-80E0-2E24DA4A47D4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63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290-87B6-42B2-9DA2-A1ACB5AC7450}" type="datetimeFigureOut">
              <a:rPr lang="pl-PL" smtClean="0"/>
              <a:t>08.06.2022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85D4-0016-4878-80E0-2E24DA4A47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39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290-87B6-42B2-9DA2-A1ACB5AC7450}" type="datetimeFigureOut">
              <a:rPr lang="pl-PL" smtClean="0"/>
              <a:t>08.06.2022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85D4-0016-4878-80E0-2E24DA4A47D4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4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290-87B6-42B2-9DA2-A1ACB5AC7450}" type="datetimeFigureOut">
              <a:rPr lang="pl-PL" smtClean="0"/>
              <a:t>08.06.2022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85D4-0016-4878-80E0-2E24DA4A47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4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290-87B6-42B2-9DA2-A1ACB5AC7450}" type="datetimeFigureOut">
              <a:rPr lang="pl-PL" smtClean="0"/>
              <a:t>08.06.2022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85D4-0016-4878-80E0-2E24DA4A47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80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290-87B6-42B2-9DA2-A1ACB5AC7450}" type="datetimeFigureOut">
              <a:rPr lang="pl-PL" smtClean="0"/>
              <a:t>08.06.2022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85D4-0016-4878-80E0-2E24DA4A47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94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290-87B6-42B2-9DA2-A1ACB5AC7450}" type="datetimeFigureOut">
              <a:rPr lang="pl-PL" smtClean="0"/>
              <a:t>08.06.2022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85D4-0016-4878-80E0-2E24DA4A47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290-87B6-42B2-9DA2-A1ACB5AC7450}" type="datetimeFigureOut">
              <a:rPr lang="pl-PL" smtClean="0"/>
              <a:t>08.06.2022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85D4-0016-4878-80E0-2E24DA4A47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758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290-87B6-42B2-9DA2-A1ACB5AC7450}" type="datetimeFigureOut">
              <a:rPr lang="pl-PL" smtClean="0"/>
              <a:t>08.06.2022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85D4-0016-4878-80E0-2E24DA4A47D4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25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2D81290-87B6-42B2-9DA2-A1ACB5AC7450}" type="datetimeFigureOut">
              <a:rPr lang="pl-PL" smtClean="0"/>
              <a:t>08.06.2022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36C85D4-0016-4878-80E0-2E24DA4A47D4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9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Przyroda ożywiona z okolic Rększowic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312737"/>
            <a:ext cx="10763250" cy="6629400"/>
          </a:xfrm>
          <a:prstGeom prst="rect">
            <a:avLst/>
          </a:prstGeom>
        </p:spPr>
      </p:pic>
      <p:sp>
        <p:nvSpPr>
          <p:cNvPr id="6" name="AutoShape 4" descr="data:image/png;base64,iVBORw0KGgoAAAANSUhEUgAABGoAAAK4CAYAAAAskRsYAAAAAXNSR0IArs4c6QAAIABJREFUeF7t2DERAAAMArHi33Rt/JAq4EIndo4AAQIECBAgQIAAAQIECBAgQCAhsEQKIQgQIECAAAECBAgQIECAAAECBM5Q4wk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SGvjWgAAAcbElEQV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wAOTxAK50pvGV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6" descr="data:image/png;base64,iVBORw0KGgoAAAANSUhEUgAABGoAAAK4CAYAAAAskRsYAAAAAXNSR0IArs4c6QAAIABJREFUeF7t2DERAAAMArHi33Rt/JAq4EIndo4AAQIECBAgQIAAAQIECBAgQCAhsEQKIQgQIECAAAECBAgQIECAAAECBM5Q4wk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SGvjWgAAAcbElEQV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wAOTxAK50pvGV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8" descr="data:image/png;base64,iVBORw0KGgoAAAANSUhEUgAABGoAAAK4CAYAAAAskRsYAAAAAXNSR0IArs4c6QAAIABJREFUeF7t2DERAAAMArHi33Rt/JAq4EIndo4AAQIECBAgQIAAAQIECBAgQCAhsEQKIQgQIECAAAECBAgQIECAAAECBM5Q4wk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SGvjWgAAAcbElEQV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wAOTxAK50pvGV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0" descr="data:image/png;base64,iVBORw0KGgoAAAANSUhEUgAABGoAAAK4CAYAAAAskRsYAAAAAXNSR0IArs4c6QAAIABJREFUeF7t2DERAAAMArHi33Rt/JAq4EIndo4AAQIECBAgQIAAAQIECBAgQCAhsEQKIQgQIECAAAECBAgQIECAAAECBM5Q4wk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SGvjWgAAAcbElEQV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wAOTxAK50pvGVwAAAABJRU5ErkJggg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12" descr="data:image/png;base64,iVBORw0KGgoAAAANSUhEUgAABGoAAAK4CAYAAAAskRsYAAAAAXNSR0IArs4c6QAAIABJREFUeF7t2DERAAAMArHi33Rt/JAq4EIndo4AAQIECBAgQIAAAQIECBAgQCAhsEQKIQgQIECAAAECBAgQIECAAAECBM5Q4wk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SGvjWgAAAcbElEQV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wAOTxAK50pvGVw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14" descr="data:image/png;base64,iVBORw0KGgoAAAANSUhEUgAABGoAAAK4CAYAAAAskRsYAAAAAXNSR0IArs4c6QAAIABJREFUeF7t2DERAAAMArHi33Rt/JAq4EIndo4AAQIECBAgQIAAAQIECBAgQCAhsEQKIQgQIECAAAECBAgQIECAAAECBM5Q4wk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SGvjWgAAAcbElEQV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wAOTxAK50pvGVw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16" descr="data:image/png;base64,iVBORw0KGgoAAAANSUhEUgAABGoAAAK4CAYAAAAskRsYAAAAAXNSR0IArs4c6QAAIABJREFUeF7t2DERAAAMArHi33Rt/JAq4EIndo4AAQIECBAgQIAAAQIECBAgQCAhsEQKIQgQIECAAAECBAgQIECAAAECBM5Q4wk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SGvjWgAAAcbElEQV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wAOTxAK50pvGVw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18" descr="data:image/png;base64,iVBORw0KGgoAAAANSUhEUgAABGoAAAK4CAYAAAAskRsYAAAAAXNSR0IArs4c6QAAIABJREFUeF7t2DERAAAMArHi33Rt/JAq4EIndo4AAQIECBAgQIAAAQIECBAgQCAhsEQKIQgQIECAAAECBAgQIECAAAECBM5Q4wk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SGvjWgAAAcbElEQV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wAOTxAK50pvGVwAAAABJRU5ErkJggg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AutoShape 20" descr="data:image/png;base64,iVBORw0KGgoAAAANSUhEUgAABGoAAAK4CAYAAAAskRsYAAAAAXNSR0IArs4c6QAAIABJREFUeF7t2DERAAAMArHi33Rt/JAq4EIndo4AAQIECBAgQIAAAQIECBAgQCAhsEQKIQgQIECAAAECBAgQIECAAAECBM5Q4wk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SGvjWgAAAcbElEQV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gKHGDxAgQIAAAQIECBAgQIAAAQIEIgKGmkgRYhAgQIAAAQIECBAgQIAAAQIEDDV+gAABAgQIECBAgAABAgQIECAQETDURIoQgwABAgQIECBAgAABAgQIECBgqPEDBAgQIECAAAECBAgQIECAAIGIgKEmUoQYBAgQIECAAAECBAgQIECAAAFDjR8gQIAAAQIECBAgQIAAAQIECEQEDDWRIsQgQIAAAQIECBAgQIAAAQIECBhq/AABAgQIECBAgAABAgQIECBAICJgqIkUIQYBAgQIECBAgAABAgQIECBAwFDjBwgQIECAAAECBAgQIECAAAECEQFDTaQIMQgQIECAAAECBAgQIECAAAEChho/QIAAAQIECBAgQIAAAQIECBCICBhqIkWIQYAAAQIECBAgQIAAAQIECBAw1PgBAgQIECBAgAABAgQIECBAgEBEwFATKUIMAgQIECBAgAABAgQIECBAgIChxg8QIECAAAECBAgQIECAAAECBCIChppIEWIQIECAAAECBAgQIECAAAECBAw1foAAAQIECBAgQIAAAQIECBAgEBEw1ESKEIMAAQIECBAgQIAAAQIECBAgYKjxAwQIECBAgAABAgQIECBAgACBiIChJlKEGAQIECBAgAABAgQIECBAgAABQ40fIECAAAECBAgQIECAAAECBAhEBAw1kSLEIECAAAECBAgQIECAAAECBAgYavwAAQIECBAgQIAAAQIECBAgQCAiYKiJFCEGAQIECBAgQIAAAQIECBAgQMBQ4wcIECBAgAABAgQIECBAgAABAhEBQ02kCDEIECBAgAABAgQIECBAgAABAoYaP0CAAAECBAgQIECAAAECBAgQiAgYaiJFiEGAAAECBAgQIECAAAECBAgQMNT4AQIECBAgQIAAAQIECBAgQIBARMBQEylCDAIECBAgQIAAAQIECBAgQICAocYPECBAgAABAgQIECBAgAABAgQiAoaaSBFiECBAgAABAgQIECBAgAABAgQMNX6AAAECBAgQIECAAAECBAgQIBARMNREihCDAAECBAgQIECAAAECBAgQIGCo8QMECBAgQIAAAQIECBAgQIAAgYiAoSZShBgECBAgQIAAAQIECBAgQIAAAUONHyBAgAABAgQIECBAgAABAgQIRAQMNZEixCBAgAABAgQIECBAgAABAgQIGGr8AAECBAgQIECAAAECBAgQIEAgImCoiRQhBgECBAgQIECAAAECBAgQIEDAUOMHCBAgQIAAAQIECBAgQIAAAQIRAUNNpAgxCBAgQIAAAQIECBAgQIAAAQKGGj9AgAABAgQIECBAgAABAgQIEIgIGGoiRYhBgAABAgQIECBAgAABAgQIEDDU+AECBAgQIECAAAECBAgQIECAQETAUBMpQgwCBAgQIECAAAECBAgQIECAwAOTxAK50pvGVwAAAABJRU5ErkJggg=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3771900" y="484188"/>
            <a:ext cx="6578600" cy="5916612"/>
          </a:xfrm>
        </p:spPr>
        <p:txBody>
          <a:bodyPr>
            <a:normAutofit/>
          </a:bodyPr>
          <a:lstStyle/>
          <a:p>
            <a:r>
              <a:rPr lang="pl-PL" sz="9600" dirty="0" smtClean="0"/>
              <a:t>Autorzy </a:t>
            </a:r>
          </a:p>
          <a:p>
            <a:r>
              <a:rPr lang="pl-PL" sz="9600" dirty="0" smtClean="0"/>
              <a:t>Miłosz </a:t>
            </a:r>
          </a:p>
          <a:p>
            <a:r>
              <a:rPr lang="pl-PL" sz="9600" dirty="0" smtClean="0"/>
              <a:t>Martin</a:t>
            </a:r>
          </a:p>
          <a:p>
            <a:r>
              <a:rPr lang="pl-PL" sz="9600" dirty="0" smtClean="0"/>
              <a:t>  Kl.5</a:t>
            </a:r>
          </a:p>
        </p:txBody>
      </p:sp>
    </p:spTree>
    <p:extLst>
      <p:ext uri="{BB962C8B-B14F-4D97-AF65-F5344CB8AC3E}">
        <p14:creationId xmlns:p14="http://schemas.microsoft.com/office/powerpoint/2010/main" val="410268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86728" y="1652016"/>
            <a:ext cx="5135372" cy="1499616"/>
          </a:xfrm>
        </p:spPr>
        <p:txBody>
          <a:bodyPr/>
          <a:lstStyle/>
          <a:p>
            <a:r>
              <a:rPr lang="pl-PL" dirty="0" smtClean="0"/>
              <a:t>Liść 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00" y="1517076"/>
            <a:ext cx="4648200" cy="447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7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8300" y="1248854"/>
            <a:ext cx="5592572" cy="3805746"/>
          </a:xfrm>
        </p:spPr>
        <p:txBody>
          <a:bodyPr/>
          <a:lstStyle/>
          <a:p>
            <a:r>
              <a:rPr lang="pl-PL" dirty="0" smtClean="0"/>
              <a:t>Pień drzewa w kształcie trapezu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9" y="406400"/>
            <a:ext cx="4424171" cy="5902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224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42328" y="2909316"/>
            <a:ext cx="9720072" cy="1499616"/>
          </a:xfrm>
        </p:spPr>
        <p:txBody>
          <a:bodyPr/>
          <a:lstStyle/>
          <a:p>
            <a:r>
              <a:rPr lang="pl-PL" dirty="0" smtClean="0"/>
              <a:t>Roślina ozdobna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65" y="611632"/>
            <a:ext cx="4673599" cy="5723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28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10628" y="1364170"/>
            <a:ext cx="4754372" cy="4367784"/>
          </a:xfrm>
        </p:spPr>
        <p:txBody>
          <a:bodyPr/>
          <a:lstStyle/>
          <a:p>
            <a:r>
              <a:rPr lang="pl-PL" dirty="0" smtClean="0"/>
              <a:t>Liść mięty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31" y="800100"/>
            <a:ext cx="4044369" cy="5495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32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67728" y="953516"/>
            <a:ext cx="4855972" cy="4418584"/>
          </a:xfrm>
        </p:spPr>
        <p:txBody>
          <a:bodyPr/>
          <a:lstStyle/>
          <a:p>
            <a:r>
              <a:rPr lang="pl-PL" dirty="0" smtClean="0"/>
              <a:t>Pies (Psotka)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9" y="1335024"/>
            <a:ext cx="5654047" cy="508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779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05828" y="1144016"/>
            <a:ext cx="5287772" cy="4316984"/>
          </a:xfrm>
        </p:spPr>
        <p:txBody>
          <a:bodyPr/>
          <a:lstStyle/>
          <a:p>
            <a:r>
              <a:rPr lang="pl-PL" dirty="0" smtClean="0"/>
              <a:t>Płatek kwiatu w kształcie deltoidu</a:t>
            </a:r>
            <a:br>
              <a:rPr lang="pl-PL" dirty="0" smtClean="0"/>
            </a:br>
            <a:r>
              <a:rPr lang="pl-PL" dirty="0" smtClean="0"/>
              <a:t>z przydomowego ogrodu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2" y="686816"/>
            <a:ext cx="6336438" cy="5723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185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76900" y="1474216"/>
            <a:ext cx="6337300" cy="2856484"/>
          </a:xfrm>
        </p:spPr>
        <p:txBody>
          <a:bodyPr/>
          <a:lstStyle/>
          <a:p>
            <a:r>
              <a:rPr lang="pl-PL" dirty="0" smtClean="0"/>
              <a:t>Czubek drzewa – kąt ostry</a:t>
            </a:r>
            <a:endParaRPr lang="pl-PL" dirty="0"/>
          </a:p>
        </p:txBody>
      </p:sp>
      <p:pic>
        <p:nvPicPr>
          <p:cNvPr id="6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76" y="838200"/>
            <a:ext cx="3819724" cy="5468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42</TotalTime>
  <Words>34</Words>
  <Application>Microsoft Office PowerPoint</Application>
  <PresentationFormat>Panoramiczny</PresentationFormat>
  <Paragraphs>12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Integralny</vt:lpstr>
      <vt:lpstr>Przyroda ożywiona z okolic Rększowic</vt:lpstr>
      <vt:lpstr>Prezentacja programu PowerPoint</vt:lpstr>
      <vt:lpstr>Liść </vt:lpstr>
      <vt:lpstr>Pień drzewa w kształcie trapezu</vt:lpstr>
      <vt:lpstr>Roślina ozdobna</vt:lpstr>
      <vt:lpstr>Liść mięty</vt:lpstr>
      <vt:lpstr>Pies (Psotka)</vt:lpstr>
      <vt:lpstr>Płatek kwiatu w kształcie deltoidu z przydomowego ogrodu</vt:lpstr>
      <vt:lpstr>Czubek drzewa – kąt ostry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Przyroda ożywiona z okolic Rększowic</dc:title>
  <dc:creator>Uczeń</dc:creator>
  <cp:lastModifiedBy>Sylwia</cp:lastModifiedBy>
  <cp:revision>7</cp:revision>
  <dcterms:created xsi:type="dcterms:W3CDTF">2022-06-06T07:20:39Z</dcterms:created>
  <dcterms:modified xsi:type="dcterms:W3CDTF">2022-06-08T15:41:09Z</dcterms:modified>
</cp:coreProperties>
</file>